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1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24611-071D-F428-3633-4B0B00160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18BA25-52CE-5EC3-2564-621D745C4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B4593-A798-E247-5821-EBFFFE24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3AA99-4EF6-CFC7-F1F6-4092FE67D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9452E-FF54-0433-806C-5F3553E33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927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6E7D1-3C7F-5369-C6D1-ED14D3BE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F35E31-B6A7-E9D7-6E53-970FFA8A1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3A560-8663-9EA5-8C3C-F3F9EC8C8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11963-2D7E-2FFF-B348-F1FCBF8D8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1E9AC-D653-BE7E-0A63-5E82D3ED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2640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25B97E-7F66-2805-304D-E97489CA1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799515-F91E-5C6B-011B-91D7753990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86791-4807-BFED-55B0-DB271BC38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78F52-CFE6-AF4F-5092-FAF735B59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9DC8B-9723-F375-B531-DC62C8A22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69122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2B605-9A11-47C8-1CF9-C6ACDB2E1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88794-AE70-C12D-DC60-863BAF7B2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80ACB-B805-9255-59DB-EAC488C64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DF8EC-8E9F-69DC-2D2F-BB5419CCD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16213-6584-11F3-6340-874C5DDFA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8871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7F3BC-071C-7C18-21B3-83F3BE76D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4F993-0920-9F84-BD4D-91117B21C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58BAC-830B-BA3D-8953-79BC27DBE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3215B-8F26-5001-7BFF-3CC3253C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D769C-5A25-40F6-E925-C8857EDAC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291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4C205-676A-4934-ED10-BB0E91734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6699A-8636-EDBD-D506-C633BAA2D3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3CFE1-44B9-A758-8B12-9A897FA275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236181-C371-F9C7-565F-2321A5965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B7132-6FB0-2E81-7EA2-56ADA76E3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A86F6-E678-153E-73EB-32EEE6A3C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1983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E0DC3-CB5A-4B69-32D9-B62733807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2536C-0308-D32F-C4B9-2A3288F97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8B2022-570F-9010-DA19-D4DA3DE70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80DF84-A9D1-2339-B316-997DAF1C03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C50EBF-CFD2-8408-E1DB-927C7BF3D5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4244D4-F8CB-C9E6-EBB1-E923C2D5D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53851B-AF65-CAFE-75F0-F05A3CD48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F4042E-812C-FB25-6268-1CFF345C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8476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F206E-044C-0AE1-1181-F1907CCBD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AA797F-238B-8FC2-8839-1BE8C25E7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693E48-F147-D1A0-5790-2CE56297F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8871D-00D8-D4F6-43FA-3B7A136C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78776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1A17CA-0951-D015-D20D-0F0033537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2735C2-D209-CD58-EFBD-CE2288BBB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88BB1-CD8A-4E38-2921-A970B544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641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A80A1-AF5E-7F03-F09F-D645DE453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12586-6CB3-8AF1-676D-1788BFFA5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009638-9900-C693-E825-C189EAA01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FC43E-A918-2A87-99BE-593823CDD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5ED2CD-9E9C-AC7F-03AF-A5C6D2DF5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70415E-BA1E-4629-AF0D-7E206A299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391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17A07-289E-771C-CE82-67F1C16E2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825FD0-3494-25E3-7FC1-411CA4F45D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674A26-AE8D-03B9-5F21-836D42692A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E0441-0CB5-6569-8CA7-11A90DC0F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577557-DDC3-B3A1-0688-036897BFB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1F9B73-DEC3-2356-BABD-90AC58C13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0878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9E5AA0-20AD-1088-F3F6-15022C66F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03F3A-A945-26B8-6702-B0DD8D97A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90BDD-B619-FE92-4F0E-5348262304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D79FDF-21D2-4289-9CBB-6906A7C48E42}" type="datetimeFigureOut">
              <a:rPr lang="en-ZA" smtClean="0"/>
              <a:t>2025/01/31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27EE1-6BED-09D3-47A3-C7F49D460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60FD3-ED3C-E940-BB46-660B3AAAE4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D5C756-79D8-4E54-BAD2-9B4574EFAD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30340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waterfall&#10;&#10;Description automatically generated">
            <a:extLst>
              <a:ext uri="{FF2B5EF4-FFF2-40B4-BE49-F238E27FC236}">
                <a16:creationId xmlns:a16="http://schemas.microsoft.com/office/drawing/2014/main" id="{489FED32-D9A4-79CC-B0E2-F0D91AB66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9888"/>
          <a:stretch/>
        </p:blipFill>
        <p:spPr>
          <a:xfrm>
            <a:off x="0" y="0"/>
            <a:ext cx="12192000" cy="69254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3A804A-70A8-D812-D59A-4049B75FC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68849"/>
            <a:ext cx="10515600" cy="2767748"/>
          </a:xfrm>
        </p:spPr>
        <p:txBody>
          <a:bodyPr>
            <a:normAutofit/>
          </a:bodyPr>
          <a:lstStyle/>
          <a:p>
            <a:r>
              <a:rPr lang="en-ZA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Name :                 </a:t>
            </a:r>
            <a:br>
              <a:rPr lang="en-ZA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ZA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Topic   :                 </a:t>
            </a:r>
            <a:br>
              <a:rPr lang="en-ZA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ZA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Theme :                </a:t>
            </a:r>
            <a:br>
              <a:rPr lang="en-ZA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ZA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Organisation : </a:t>
            </a:r>
          </a:p>
        </p:txBody>
      </p:sp>
    </p:spTree>
    <p:extLst>
      <p:ext uri="{BB962C8B-B14F-4D97-AF65-F5344CB8AC3E}">
        <p14:creationId xmlns:p14="http://schemas.microsoft.com/office/powerpoint/2010/main" val="116722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&#10;&#10;Description automatically generated">
            <a:extLst>
              <a:ext uri="{FF2B5EF4-FFF2-40B4-BE49-F238E27FC236}">
                <a16:creationId xmlns:a16="http://schemas.microsoft.com/office/drawing/2014/main" id="{E93CCAD8-C243-1648-9FA7-237A45B8B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A close-up of logos&#10;&#10;Description automatically generated">
            <a:extLst>
              <a:ext uri="{FF2B5EF4-FFF2-40B4-BE49-F238E27FC236}">
                <a16:creationId xmlns:a16="http://schemas.microsoft.com/office/drawing/2014/main" id="{08DFC170-2A3E-238A-2C48-C0F4A8F4E2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630" y="5261548"/>
            <a:ext cx="1524173" cy="1524173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8690D38-5D17-48D0-E83C-E5837AF1DB30}"/>
              </a:ext>
            </a:extLst>
          </p:cNvPr>
          <p:cNvCxnSpPr/>
          <p:nvPr/>
        </p:nvCxnSpPr>
        <p:spPr>
          <a:xfrm>
            <a:off x="479685" y="6160957"/>
            <a:ext cx="942881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33958D-9021-A0D1-91EB-728DCB0E0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060957" cy="763458"/>
          </a:xfrm>
        </p:spPr>
        <p:txBody>
          <a:bodyPr>
            <a:noAutofit/>
          </a:bodyPr>
          <a:lstStyle/>
          <a:p>
            <a:r>
              <a:rPr lang="en-ZA" sz="5400" dirty="0">
                <a:solidFill>
                  <a:schemeClr val="bg2"/>
                </a:solidFill>
              </a:rPr>
              <a:t>Introduction: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977BA-0D61-13B7-DBE6-0D9422105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9129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Name :                  Topic   :                  Theme :                 Organisation : </vt:lpstr>
      <vt:lpstr>Introduction: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Vhonani Maumela</dc:creator>
  <cp:lastModifiedBy>Vhonani Maumela</cp:lastModifiedBy>
  <cp:revision>1</cp:revision>
  <dcterms:created xsi:type="dcterms:W3CDTF">2025-01-31T13:17:22Z</dcterms:created>
  <dcterms:modified xsi:type="dcterms:W3CDTF">2025-01-31T13:51:49Z</dcterms:modified>
</cp:coreProperties>
</file>